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AE80A-B202-4926-8482-F98631D7C9B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C0F6F3-231A-46A6-97F8-4062CB25059A}">
      <dgm:prSet phldrT="[Text]"/>
      <dgm:spPr/>
      <dgm:t>
        <a:bodyPr/>
        <a:lstStyle/>
        <a:p>
          <a:r>
            <a:rPr lang="ro-RO" dirty="0" smtClean="0"/>
            <a:t>GE</a:t>
          </a:r>
          <a:endParaRPr lang="en-US" dirty="0"/>
        </a:p>
      </dgm:t>
    </dgm:pt>
    <dgm:pt modelId="{A51A9B8F-EF14-41AA-9A52-8655F352249A}" type="parTrans" cxnId="{382C2F8E-3A5C-4E89-BEE6-03F6C4084FDC}">
      <dgm:prSet/>
      <dgm:spPr/>
      <dgm:t>
        <a:bodyPr/>
        <a:lstStyle/>
        <a:p>
          <a:endParaRPr lang="en-US"/>
        </a:p>
      </dgm:t>
    </dgm:pt>
    <dgm:pt modelId="{6113F6A8-2C64-4873-84F7-3C238DB2EEDC}" type="sibTrans" cxnId="{382C2F8E-3A5C-4E89-BEE6-03F6C4084FDC}">
      <dgm:prSet/>
      <dgm:spPr/>
      <dgm:t>
        <a:bodyPr/>
        <a:lstStyle/>
        <a:p>
          <a:endParaRPr lang="en-US"/>
        </a:p>
      </dgm:t>
    </dgm:pt>
    <dgm:pt modelId="{6EE4C958-87D9-40A7-9165-B546F897F21D}">
      <dgm:prSet phldrT="[Text]"/>
      <dgm:spPr/>
      <dgm:t>
        <a:bodyPr/>
        <a:lstStyle/>
        <a:p>
          <a:r>
            <a:rPr lang="ro-RO" dirty="0" smtClean="0"/>
            <a:t>GEA, GEI, GEO, GEU</a:t>
          </a:r>
          <a:endParaRPr lang="en-US" dirty="0"/>
        </a:p>
      </dgm:t>
    </dgm:pt>
    <dgm:pt modelId="{7D0356B0-F7D7-44EE-A99A-208541F250C8}" type="parTrans" cxnId="{33F00378-96C0-4AE7-932A-84FA03D53DF7}">
      <dgm:prSet/>
      <dgm:spPr/>
      <dgm:t>
        <a:bodyPr/>
        <a:lstStyle/>
        <a:p>
          <a:endParaRPr lang="en-US"/>
        </a:p>
      </dgm:t>
    </dgm:pt>
    <dgm:pt modelId="{1D80BF64-94CF-4B73-A203-F7C5B44B1B78}" type="sibTrans" cxnId="{33F00378-96C0-4AE7-932A-84FA03D53DF7}">
      <dgm:prSet/>
      <dgm:spPr/>
      <dgm:t>
        <a:bodyPr/>
        <a:lstStyle/>
        <a:p>
          <a:endParaRPr lang="en-US"/>
        </a:p>
      </dgm:t>
    </dgm:pt>
    <dgm:pt modelId="{D48B3991-B642-4688-B051-B45B4384743D}">
      <dgm:prSet phldrT="[Text]"/>
      <dgm:spPr/>
      <dgm:t>
        <a:bodyPr/>
        <a:lstStyle/>
        <a:p>
          <a:r>
            <a:rPr lang="ro-RO" dirty="0" smtClean="0"/>
            <a:t>-GE-</a:t>
          </a:r>
          <a:endParaRPr lang="en-US" dirty="0"/>
        </a:p>
      </dgm:t>
    </dgm:pt>
    <dgm:pt modelId="{95F9AF61-5E7A-4C1E-A7BF-5EF60210F03B}" type="parTrans" cxnId="{51D14DC8-6DAC-4AAD-A18E-96558C4076F1}">
      <dgm:prSet/>
      <dgm:spPr/>
      <dgm:t>
        <a:bodyPr/>
        <a:lstStyle/>
        <a:p>
          <a:endParaRPr lang="en-US"/>
        </a:p>
      </dgm:t>
    </dgm:pt>
    <dgm:pt modelId="{98732DA6-D473-4F7A-B13D-37F76F3BBB8F}" type="sibTrans" cxnId="{51D14DC8-6DAC-4AAD-A18E-96558C4076F1}">
      <dgm:prSet/>
      <dgm:spPr/>
      <dgm:t>
        <a:bodyPr/>
        <a:lstStyle/>
        <a:p>
          <a:endParaRPr lang="en-US"/>
        </a:p>
      </dgm:t>
    </dgm:pt>
    <dgm:pt modelId="{A8398CB5-20AF-4A0A-B73B-644DBD71EFDA}">
      <dgm:prSet phldrT="[Text]"/>
      <dgm:spPr/>
      <dgm:t>
        <a:bodyPr/>
        <a:lstStyle/>
        <a:p>
          <a:r>
            <a:rPr lang="ro-RO" dirty="0" smtClean="0"/>
            <a:t>AGEA, AGEI, AGEO, AGEU</a:t>
          </a:r>
          <a:endParaRPr lang="en-US" dirty="0"/>
        </a:p>
      </dgm:t>
    </dgm:pt>
    <dgm:pt modelId="{709F2E09-BB9A-4EA5-9F78-6C0E65925E59}" type="parTrans" cxnId="{DA4CFBE3-6BE0-410F-A0F2-3B0411FBAECA}">
      <dgm:prSet/>
      <dgm:spPr/>
      <dgm:t>
        <a:bodyPr/>
        <a:lstStyle/>
        <a:p>
          <a:endParaRPr lang="en-US"/>
        </a:p>
      </dgm:t>
    </dgm:pt>
    <dgm:pt modelId="{EC30E8F2-ED14-4EA2-8384-D4D05BDD4403}" type="sibTrans" cxnId="{DA4CFBE3-6BE0-410F-A0F2-3B0411FBAECA}">
      <dgm:prSet/>
      <dgm:spPr/>
      <dgm:t>
        <a:bodyPr/>
        <a:lstStyle/>
        <a:p>
          <a:endParaRPr lang="en-US"/>
        </a:p>
      </dgm:t>
    </dgm:pt>
    <dgm:pt modelId="{3C0A47CF-D58C-4131-9A21-C0D624746261}">
      <dgm:prSet phldrT="[Text]"/>
      <dgm:spPr/>
      <dgm:t>
        <a:bodyPr/>
        <a:lstStyle/>
        <a:p>
          <a:r>
            <a:rPr lang="ro-RO" dirty="0" smtClean="0"/>
            <a:t>-GE</a:t>
          </a:r>
          <a:endParaRPr lang="en-US" dirty="0"/>
        </a:p>
      </dgm:t>
    </dgm:pt>
    <dgm:pt modelId="{CF0AD810-76FD-45C9-A6AD-7F296DAA5AB8}" type="parTrans" cxnId="{85472554-E3BE-409F-BDFC-9FC071FAEDF9}">
      <dgm:prSet/>
      <dgm:spPr/>
      <dgm:t>
        <a:bodyPr/>
        <a:lstStyle/>
        <a:p>
          <a:endParaRPr lang="en-US"/>
        </a:p>
      </dgm:t>
    </dgm:pt>
    <dgm:pt modelId="{3D2DA7A4-AE7E-46BD-A330-897819A7E0DC}" type="sibTrans" cxnId="{85472554-E3BE-409F-BDFC-9FC071FAEDF9}">
      <dgm:prSet/>
      <dgm:spPr/>
      <dgm:t>
        <a:bodyPr/>
        <a:lstStyle/>
        <a:p>
          <a:endParaRPr lang="en-US"/>
        </a:p>
      </dgm:t>
    </dgm:pt>
    <dgm:pt modelId="{C81FA1E6-AF02-47C4-938A-D32ABB7BC082}">
      <dgm:prSet phldrT="[Text]"/>
      <dgm:spPr/>
      <dgm:t>
        <a:bodyPr/>
        <a:lstStyle/>
        <a:p>
          <a:r>
            <a:rPr lang="ro-RO" dirty="0" smtClean="0"/>
            <a:t>AGE, EGE, IGE, OGE, UGE</a:t>
          </a:r>
          <a:endParaRPr lang="en-US" dirty="0"/>
        </a:p>
      </dgm:t>
    </dgm:pt>
    <dgm:pt modelId="{4A6950CA-E29A-4442-A964-6D078AD9A870}" type="parTrans" cxnId="{74B6C4F2-6C76-47A6-8C59-D08FE1C36BF2}">
      <dgm:prSet/>
      <dgm:spPr/>
      <dgm:t>
        <a:bodyPr/>
        <a:lstStyle/>
        <a:p>
          <a:endParaRPr lang="en-US"/>
        </a:p>
      </dgm:t>
    </dgm:pt>
    <dgm:pt modelId="{5DC5A4A0-126A-4EE8-A70E-D529EF2C4640}" type="sibTrans" cxnId="{74B6C4F2-6C76-47A6-8C59-D08FE1C36BF2}">
      <dgm:prSet/>
      <dgm:spPr/>
      <dgm:t>
        <a:bodyPr/>
        <a:lstStyle/>
        <a:p>
          <a:endParaRPr lang="en-US"/>
        </a:p>
      </dgm:t>
    </dgm:pt>
    <dgm:pt modelId="{A250E0B1-C057-4EB0-93F1-0BD667CE3401}" type="pres">
      <dgm:prSet presAssocID="{FE4AE80A-B202-4926-8482-F98631D7C9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32C9B-E65A-4E88-835C-4EB6DD1698AE}" type="pres">
      <dgm:prSet presAssocID="{A4C0F6F3-231A-46A6-97F8-4062CB25059A}" presName="composite" presStyleCnt="0"/>
      <dgm:spPr/>
    </dgm:pt>
    <dgm:pt modelId="{39407DB3-12E7-4ECA-87A6-A14744AC184B}" type="pres">
      <dgm:prSet presAssocID="{A4C0F6F3-231A-46A6-97F8-4062CB2505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6FF20-0771-4EC3-B824-13999678CCC5}" type="pres">
      <dgm:prSet presAssocID="{A4C0F6F3-231A-46A6-97F8-4062CB2505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971D-EA69-4A05-B02C-8888F97FE1C8}" type="pres">
      <dgm:prSet presAssocID="{6113F6A8-2C64-4873-84F7-3C238DB2EEDC}" presName="sp" presStyleCnt="0"/>
      <dgm:spPr/>
    </dgm:pt>
    <dgm:pt modelId="{AAA48896-D177-48CD-B5AD-DF4A23BDB120}" type="pres">
      <dgm:prSet presAssocID="{D48B3991-B642-4688-B051-B45B4384743D}" presName="composite" presStyleCnt="0"/>
      <dgm:spPr/>
    </dgm:pt>
    <dgm:pt modelId="{621D3A32-97ED-4E95-B777-CA52F63ED42D}" type="pres">
      <dgm:prSet presAssocID="{D48B3991-B642-4688-B051-B45B4384743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F392A-F807-4E60-A4E3-5E8A5754E1DE}" type="pres">
      <dgm:prSet presAssocID="{D48B3991-B642-4688-B051-B45B4384743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0340A-589A-4061-AC7A-42CC5F3E0E14}" type="pres">
      <dgm:prSet presAssocID="{98732DA6-D473-4F7A-B13D-37F76F3BBB8F}" presName="sp" presStyleCnt="0"/>
      <dgm:spPr/>
    </dgm:pt>
    <dgm:pt modelId="{9DEC57D1-F283-4F57-8DEC-872B36D85A52}" type="pres">
      <dgm:prSet presAssocID="{3C0A47CF-D58C-4131-9A21-C0D624746261}" presName="composite" presStyleCnt="0"/>
      <dgm:spPr/>
    </dgm:pt>
    <dgm:pt modelId="{85578EA8-E151-4BD7-A61F-29C09F007850}" type="pres">
      <dgm:prSet presAssocID="{3C0A47CF-D58C-4131-9A21-C0D62474626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21BD4-F06E-41FD-BC5F-7058049EC845}" type="pres">
      <dgm:prSet presAssocID="{3C0A47CF-D58C-4131-9A21-C0D62474626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CF5F1-1BE6-4B56-876D-D80DF15575CA}" type="presOf" srcId="{A4C0F6F3-231A-46A6-97F8-4062CB25059A}" destId="{39407DB3-12E7-4ECA-87A6-A14744AC184B}" srcOrd="0" destOrd="0" presId="urn:microsoft.com/office/officeart/2005/8/layout/chevron2"/>
    <dgm:cxn modelId="{FDE18BF1-3155-4F19-9C29-36DA667BC3AB}" type="presOf" srcId="{A8398CB5-20AF-4A0A-B73B-644DBD71EFDA}" destId="{780F392A-F807-4E60-A4E3-5E8A5754E1DE}" srcOrd="0" destOrd="0" presId="urn:microsoft.com/office/officeart/2005/8/layout/chevron2"/>
    <dgm:cxn modelId="{85472554-E3BE-409F-BDFC-9FC071FAEDF9}" srcId="{FE4AE80A-B202-4926-8482-F98631D7C9B0}" destId="{3C0A47CF-D58C-4131-9A21-C0D624746261}" srcOrd="2" destOrd="0" parTransId="{CF0AD810-76FD-45C9-A6AD-7F296DAA5AB8}" sibTransId="{3D2DA7A4-AE7E-46BD-A330-897819A7E0DC}"/>
    <dgm:cxn modelId="{DA4CFBE3-6BE0-410F-A0F2-3B0411FBAECA}" srcId="{D48B3991-B642-4688-B051-B45B4384743D}" destId="{A8398CB5-20AF-4A0A-B73B-644DBD71EFDA}" srcOrd="0" destOrd="0" parTransId="{709F2E09-BB9A-4EA5-9F78-6C0E65925E59}" sibTransId="{EC30E8F2-ED14-4EA2-8384-D4D05BDD4403}"/>
    <dgm:cxn modelId="{F6020584-694E-4577-8CFD-7D5771EE3D4F}" type="presOf" srcId="{6EE4C958-87D9-40A7-9165-B546F897F21D}" destId="{7FD6FF20-0771-4EC3-B824-13999678CCC5}" srcOrd="0" destOrd="0" presId="urn:microsoft.com/office/officeart/2005/8/layout/chevron2"/>
    <dgm:cxn modelId="{E8D14FC9-7A6E-447E-B883-13A74603D336}" type="presOf" srcId="{C81FA1E6-AF02-47C4-938A-D32ABB7BC082}" destId="{C1421BD4-F06E-41FD-BC5F-7058049EC845}" srcOrd="0" destOrd="0" presId="urn:microsoft.com/office/officeart/2005/8/layout/chevron2"/>
    <dgm:cxn modelId="{DE2EEB60-8FC9-4744-A630-2DC36BF38ADE}" type="presOf" srcId="{3C0A47CF-D58C-4131-9A21-C0D624746261}" destId="{85578EA8-E151-4BD7-A61F-29C09F007850}" srcOrd="0" destOrd="0" presId="urn:microsoft.com/office/officeart/2005/8/layout/chevron2"/>
    <dgm:cxn modelId="{51D14DC8-6DAC-4AAD-A18E-96558C4076F1}" srcId="{FE4AE80A-B202-4926-8482-F98631D7C9B0}" destId="{D48B3991-B642-4688-B051-B45B4384743D}" srcOrd="1" destOrd="0" parTransId="{95F9AF61-5E7A-4C1E-A7BF-5EF60210F03B}" sibTransId="{98732DA6-D473-4F7A-B13D-37F76F3BBB8F}"/>
    <dgm:cxn modelId="{BD2E68DE-2D31-4FAA-B00D-EF7C435E445E}" type="presOf" srcId="{FE4AE80A-B202-4926-8482-F98631D7C9B0}" destId="{A250E0B1-C057-4EB0-93F1-0BD667CE3401}" srcOrd="0" destOrd="0" presId="urn:microsoft.com/office/officeart/2005/8/layout/chevron2"/>
    <dgm:cxn modelId="{33F00378-96C0-4AE7-932A-84FA03D53DF7}" srcId="{A4C0F6F3-231A-46A6-97F8-4062CB25059A}" destId="{6EE4C958-87D9-40A7-9165-B546F897F21D}" srcOrd="0" destOrd="0" parTransId="{7D0356B0-F7D7-44EE-A99A-208541F250C8}" sibTransId="{1D80BF64-94CF-4B73-A203-F7C5B44B1B78}"/>
    <dgm:cxn modelId="{382C2F8E-3A5C-4E89-BEE6-03F6C4084FDC}" srcId="{FE4AE80A-B202-4926-8482-F98631D7C9B0}" destId="{A4C0F6F3-231A-46A6-97F8-4062CB25059A}" srcOrd="0" destOrd="0" parTransId="{A51A9B8F-EF14-41AA-9A52-8655F352249A}" sibTransId="{6113F6A8-2C64-4873-84F7-3C238DB2EEDC}"/>
    <dgm:cxn modelId="{74B6C4F2-6C76-47A6-8C59-D08FE1C36BF2}" srcId="{3C0A47CF-D58C-4131-9A21-C0D624746261}" destId="{C81FA1E6-AF02-47C4-938A-D32ABB7BC082}" srcOrd="0" destOrd="0" parTransId="{4A6950CA-E29A-4442-A964-6D078AD9A870}" sibTransId="{5DC5A4A0-126A-4EE8-A70E-D529EF2C4640}"/>
    <dgm:cxn modelId="{2AEE762D-5D1E-4D47-A1FE-CF607C394B12}" type="presOf" srcId="{D48B3991-B642-4688-B051-B45B4384743D}" destId="{621D3A32-97ED-4E95-B777-CA52F63ED42D}" srcOrd="0" destOrd="0" presId="urn:microsoft.com/office/officeart/2005/8/layout/chevron2"/>
    <dgm:cxn modelId="{AEBB7DF2-8D6D-4C33-AE60-CCD51D5FFECC}" type="presParOf" srcId="{A250E0B1-C057-4EB0-93F1-0BD667CE3401}" destId="{FCB32C9B-E65A-4E88-835C-4EB6DD1698AE}" srcOrd="0" destOrd="0" presId="urn:microsoft.com/office/officeart/2005/8/layout/chevron2"/>
    <dgm:cxn modelId="{E89D0E01-5361-4634-B41F-DD15E28300E8}" type="presParOf" srcId="{FCB32C9B-E65A-4E88-835C-4EB6DD1698AE}" destId="{39407DB3-12E7-4ECA-87A6-A14744AC184B}" srcOrd="0" destOrd="0" presId="urn:microsoft.com/office/officeart/2005/8/layout/chevron2"/>
    <dgm:cxn modelId="{D9CDC8DA-7A4A-4035-B5E9-40C0B1314BA1}" type="presParOf" srcId="{FCB32C9B-E65A-4E88-835C-4EB6DD1698AE}" destId="{7FD6FF20-0771-4EC3-B824-13999678CCC5}" srcOrd="1" destOrd="0" presId="urn:microsoft.com/office/officeart/2005/8/layout/chevron2"/>
    <dgm:cxn modelId="{9AA9E614-2936-4661-96E3-07C6BDD9D2EB}" type="presParOf" srcId="{A250E0B1-C057-4EB0-93F1-0BD667CE3401}" destId="{AB84971D-EA69-4A05-B02C-8888F97FE1C8}" srcOrd="1" destOrd="0" presId="urn:microsoft.com/office/officeart/2005/8/layout/chevron2"/>
    <dgm:cxn modelId="{2EBBC4C0-5A58-47EA-993E-404DE9409323}" type="presParOf" srcId="{A250E0B1-C057-4EB0-93F1-0BD667CE3401}" destId="{AAA48896-D177-48CD-B5AD-DF4A23BDB120}" srcOrd="2" destOrd="0" presId="urn:microsoft.com/office/officeart/2005/8/layout/chevron2"/>
    <dgm:cxn modelId="{67EE830B-1F4E-4A8D-9A00-9D50275174BC}" type="presParOf" srcId="{AAA48896-D177-48CD-B5AD-DF4A23BDB120}" destId="{621D3A32-97ED-4E95-B777-CA52F63ED42D}" srcOrd="0" destOrd="0" presId="urn:microsoft.com/office/officeart/2005/8/layout/chevron2"/>
    <dgm:cxn modelId="{88C6D37E-E04F-43CF-B826-A2291121CDA5}" type="presParOf" srcId="{AAA48896-D177-48CD-B5AD-DF4A23BDB120}" destId="{780F392A-F807-4E60-A4E3-5E8A5754E1DE}" srcOrd="1" destOrd="0" presId="urn:microsoft.com/office/officeart/2005/8/layout/chevron2"/>
    <dgm:cxn modelId="{DCB825A0-C087-4BFF-BCE1-F1DE32B2F361}" type="presParOf" srcId="{A250E0B1-C057-4EB0-93F1-0BD667CE3401}" destId="{7AA0340A-589A-4061-AC7A-42CC5F3E0E14}" srcOrd="3" destOrd="0" presId="urn:microsoft.com/office/officeart/2005/8/layout/chevron2"/>
    <dgm:cxn modelId="{A965C5A1-C55F-44A5-9C8A-4005452A6DFB}" type="presParOf" srcId="{A250E0B1-C057-4EB0-93F1-0BD667CE3401}" destId="{9DEC57D1-F283-4F57-8DEC-872B36D85A52}" srcOrd="4" destOrd="0" presId="urn:microsoft.com/office/officeart/2005/8/layout/chevron2"/>
    <dgm:cxn modelId="{A9E69352-8C0B-4ABA-AF15-3F1520551153}" type="presParOf" srcId="{9DEC57D1-F283-4F57-8DEC-872B36D85A52}" destId="{85578EA8-E151-4BD7-A61F-29C09F007850}" srcOrd="0" destOrd="0" presId="urn:microsoft.com/office/officeart/2005/8/layout/chevron2"/>
    <dgm:cxn modelId="{CA80BB2E-9FEC-487B-8CA9-E709AD6A7CD0}" type="presParOf" srcId="{9DEC57D1-F283-4F57-8DEC-872B36D85A52}" destId="{C1421BD4-F06E-41FD-BC5F-7058049EC8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8872C-8DC3-4313-B4E0-75C13D75A70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8A31EE-229A-461F-A90E-191F25E79146}">
      <dgm:prSet phldrT="[Text]"/>
      <dgm:spPr/>
      <dgm:t>
        <a:bodyPr/>
        <a:lstStyle/>
        <a:p>
          <a:endParaRPr lang="en-US" dirty="0"/>
        </a:p>
      </dgm:t>
    </dgm:pt>
    <dgm:pt modelId="{FF8B3008-3493-4D10-9203-A6DBD631B0E6}" type="parTrans" cxnId="{AC6109F6-68B5-4316-AAA0-D6B8E4A73EA4}">
      <dgm:prSet/>
      <dgm:spPr/>
      <dgm:t>
        <a:bodyPr/>
        <a:lstStyle/>
        <a:p>
          <a:endParaRPr lang="en-US"/>
        </a:p>
      </dgm:t>
    </dgm:pt>
    <dgm:pt modelId="{41D62A4A-F5D4-47C3-8F42-EB884B52F220}" type="sibTrans" cxnId="{AC6109F6-68B5-4316-AAA0-D6B8E4A73EA4}">
      <dgm:prSet/>
      <dgm:spPr/>
      <dgm:t>
        <a:bodyPr/>
        <a:lstStyle/>
        <a:p>
          <a:endParaRPr lang="en-US"/>
        </a:p>
      </dgm:t>
    </dgm:pt>
    <dgm:pt modelId="{38C0F97F-A922-4B5A-8425-3ED78DCF8577}">
      <dgm:prSet phldrT="[Text]"/>
      <dgm:spPr/>
      <dgm:t>
        <a:bodyPr/>
        <a:lstStyle/>
        <a:p>
          <a:r>
            <a:rPr lang="ro-RO" smtClean="0"/>
            <a:t>ge</a:t>
          </a:r>
          <a:endParaRPr lang="en-US" dirty="0"/>
        </a:p>
      </dgm:t>
    </dgm:pt>
    <dgm:pt modelId="{C5C8AB07-94E1-41C0-ADBA-057111B854CB}" type="parTrans" cxnId="{09997890-A349-4D37-A9DB-E332BE3D020B}">
      <dgm:prSet/>
      <dgm:spPr/>
      <dgm:t>
        <a:bodyPr/>
        <a:lstStyle/>
        <a:p>
          <a:endParaRPr lang="en-US"/>
        </a:p>
      </dgm:t>
    </dgm:pt>
    <dgm:pt modelId="{F3C44E65-E1C5-470E-9CAB-E4718CD585CD}" type="sibTrans" cxnId="{09997890-A349-4D37-A9DB-E332BE3D020B}">
      <dgm:prSet/>
      <dgm:spPr/>
      <dgm:t>
        <a:bodyPr/>
        <a:lstStyle/>
        <a:p>
          <a:endParaRPr lang="en-US" dirty="0"/>
        </a:p>
      </dgm:t>
    </dgm:pt>
    <dgm:pt modelId="{8746E696-3424-4D26-B5F0-F61000665998}">
      <dgm:prSet phldrT="[Text]"/>
      <dgm:spPr/>
      <dgm:t>
        <a:bodyPr/>
        <a:lstStyle/>
        <a:p>
          <a:endParaRPr lang="en-US" dirty="0"/>
        </a:p>
      </dgm:t>
    </dgm:pt>
    <dgm:pt modelId="{0CF6100A-809D-4893-A114-E0A2D3A0CE91}" type="parTrans" cxnId="{2F412932-DEB3-4631-B08C-B765626A4BBC}">
      <dgm:prSet/>
      <dgm:spPr/>
      <dgm:t>
        <a:bodyPr/>
        <a:lstStyle/>
        <a:p>
          <a:endParaRPr lang="en-US"/>
        </a:p>
      </dgm:t>
    </dgm:pt>
    <dgm:pt modelId="{E201E8D1-AC6E-48F9-AE4E-14F3FDDB79DC}" type="sibTrans" cxnId="{2F412932-DEB3-4631-B08C-B765626A4BBC}">
      <dgm:prSet/>
      <dgm:spPr/>
      <dgm:t>
        <a:bodyPr/>
        <a:lstStyle/>
        <a:p>
          <a:endParaRPr lang="en-US"/>
        </a:p>
      </dgm:t>
    </dgm:pt>
    <dgm:pt modelId="{9CBBDCD7-205C-4859-A3E3-11077F469069}" type="pres">
      <dgm:prSet presAssocID="{6BE8872C-8DC3-4313-B4E0-75C13D75A70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C06B61-4506-420B-B436-B5C3343F1BD1}" type="pres">
      <dgm:prSet presAssocID="{EA8A31EE-229A-461F-A90E-191F25E79146}" presName="composite" presStyleCnt="0"/>
      <dgm:spPr/>
    </dgm:pt>
    <dgm:pt modelId="{B9CF0B96-CB57-4128-ADB2-57EAF75AF7B9}" type="pres">
      <dgm:prSet presAssocID="{EA8A31EE-229A-461F-A90E-191F25E7914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09179-A023-41F2-ABAC-5756A82195C3}" type="pres">
      <dgm:prSet presAssocID="{EA8A31EE-229A-461F-A90E-191F25E7914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095A6-759F-46CB-89A4-A5D3EDE55043}" type="pres">
      <dgm:prSet presAssocID="{EA8A31EE-229A-461F-A90E-191F25E79146}" presName="BalanceSpacing" presStyleCnt="0"/>
      <dgm:spPr/>
    </dgm:pt>
    <dgm:pt modelId="{16DD0FE3-E7D2-4C7C-B971-BA638C558A86}" type="pres">
      <dgm:prSet presAssocID="{EA8A31EE-229A-461F-A90E-191F25E79146}" presName="BalanceSpacing1" presStyleCnt="0"/>
      <dgm:spPr/>
    </dgm:pt>
    <dgm:pt modelId="{A034DD02-6351-47DB-B8B5-91AD78037D8E}" type="pres">
      <dgm:prSet presAssocID="{41D62A4A-F5D4-47C3-8F42-EB884B52F220}" presName="Accent1Text" presStyleLbl="node1" presStyleIdx="1" presStyleCnt="6"/>
      <dgm:spPr/>
      <dgm:t>
        <a:bodyPr/>
        <a:lstStyle/>
        <a:p>
          <a:endParaRPr lang="en-US"/>
        </a:p>
      </dgm:t>
    </dgm:pt>
    <dgm:pt modelId="{49B59898-B5B5-424D-8B7C-F4A95EEE6AF7}" type="pres">
      <dgm:prSet presAssocID="{41D62A4A-F5D4-47C3-8F42-EB884B52F220}" presName="spaceBetweenRectangles" presStyleCnt="0"/>
      <dgm:spPr/>
    </dgm:pt>
    <dgm:pt modelId="{63AEEF99-3951-4F03-B281-40EC1D94F014}" type="pres">
      <dgm:prSet presAssocID="{38C0F97F-A922-4B5A-8425-3ED78DCF8577}" presName="composite" presStyleCnt="0"/>
      <dgm:spPr/>
    </dgm:pt>
    <dgm:pt modelId="{89D34F35-77F1-4096-9091-77D5D5D63F8A}" type="pres">
      <dgm:prSet presAssocID="{38C0F97F-A922-4B5A-8425-3ED78DCF857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6D80B-E978-46EF-8E41-FACEA0282BE3}" type="pres">
      <dgm:prSet presAssocID="{38C0F97F-A922-4B5A-8425-3ED78DCF857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9A90C-17B5-485D-9FFC-9472F9D4CC7F}" type="pres">
      <dgm:prSet presAssocID="{38C0F97F-A922-4B5A-8425-3ED78DCF8577}" presName="BalanceSpacing" presStyleCnt="0"/>
      <dgm:spPr/>
    </dgm:pt>
    <dgm:pt modelId="{D5935CE9-A033-4B91-B562-3F29104E7232}" type="pres">
      <dgm:prSet presAssocID="{38C0F97F-A922-4B5A-8425-3ED78DCF8577}" presName="BalanceSpacing1" presStyleCnt="0"/>
      <dgm:spPr/>
    </dgm:pt>
    <dgm:pt modelId="{79AC1294-C6D6-4D33-9CE2-53642817BE84}" type="pres">
      <dgm:prSet presAssocID="{F3C44E65-E1C5-470E-9CAB-E4718CD585CD}" presName="Accent1Text" presStyleLbl="node1" presStyleIdx="3" presStyleCnt="6"/>
      <dgm:spPr/>
      <dgm:t>
        <a:bodyPr/>
        <a:lstStyle/>
        <a:p>
          <a:endParaRPr lang="en-US"/>
        </a:p>
      </dgm:t>
    </dgm:pt>
    <dgm:pt modelId="{6E9AE1CF-C882-4D44-8896-7F238EE6534E}" type="pres">
      <dgm:prSet presAssocID="{F3C44E65-E1C5-470E-9CAB-E4718CD585CD}" presName="spaceBetweenRectangles" presStyleCnt="0"/>
      <dgm:spPr/>
    </dgm:pt>
    <dgm:pt modelId="{C33E9432-3CFA-4415-BBB2-27B080E2B40D}" type="pres">
      <dgm:prSet presAssocID="{8746E696-3424-4D26-B5F0-F61000665998}" presName="composite" presStyleCnt="0"/>
      <dgm:spPr/>
    </dgm:pt>
    <dgm:pt modelId="{5E958B68-9C2A-4165-B4AD-206DF2B9A206}" type="pres">
      <dgm:prSet presAssocID="{8746E696-3424-4D26-B5F0-F6100066599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4CEAD-A4C5-49CD-BB5B-F4B476ED6EAD}" type="pres">
      <dgm:prSet presAssocID="{8746E696-3424-4D26-B5F0-F6100066599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5B073-955A-4F60-8600-A35751A0227F}" type="pres">
      <dgm:prSet presAssocID="{8746E696-3424-4D26-B5F0-F61000665998}" presName="BalanceSpacing" presStyleCnt="0"/>
      <dgm:spPr/>
    </dgm:pt>
    <dgm:pt modelId="{50092746-92DB-45C4-9715-108A985A470B}" type="pres">
      <dgm:prSet presAssocID="{8746E696-3424-4D26-B5F0-F61000665998}" presName="BalanceSpacing1" presStyleCnt="0"/>
      <dgm:spPr/>
    </dgm:pt>
    <dgm:pt modelId="{D0202FB7-8B92-44E3-8597-A30562CAA9E4}" type="pres">
      <dgm:prSet presAssocID="{E201E8D1-AC6E-48F9-AE4E-14F3FDDB79DC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DD153345-52B8-4E8F-8342-98A29866B870}" type="presOf" srcId="{8746E696-3424-4D26-B5F0-F61000665998}" destId="{5E958B68-9C2A-4165-B4AD-206DF2B9A206}" srcOrd="0" destOrd="0" presId="urn:microsoft.com/office/officeart/2008/layout/AlternatingHexagons"/>
    <dgm:cxn modelId="{E56B0F96-000F-438D-AAF4-EC9FE60ED7E4}" type="presOf" srcId="{38C0F97F-A922-4B5A-8425-3ED78DCF8577}" destId="{89D34F35-77F1-4096-9091-77D5D5D63F8A}" srcOrd="0" destOrd="0" presId="urn:microsoft.com/office/officeart/2008/layout/AlternatingHexagons"/>
    <dgm:cxn modelId="{AC6109F6-68B5-4316-AAA0-D6B8E4A73EA4}" srcId="{6BE8872C-8DC3-4313-B4E0-75C13D75A709}" destId="{EA8A31EE-229A-461F-A90E-191F25E79146}" srcOrd="0" destOrd="0" parTransId="{FF8B3008-3493-4D10-9203-A6DBD631B0E6}" sibTransId="{41D62A4A-F5D4-47C3-8F42-EB884B52F220}"/>
    <dgm:cxn modelId="{09997890-A349-4D37-A9DB-E332BE3D020B}" srcId="{6BE8872C-8DC3-4313-B4E0-75C13D75A709}" destId="{38C0F97F-A922-4B5A-8425-3ED78DCF8577}" srcOrd="1" destOrd="0" parTransId="{C5C8AB07-94E1-41C0-ADBA-057111B854CB}" sibTransId="{F3C44E65-E1C5-470E-9CAB-E4718CD585CD}"/>
    <dgm:cxn modelId="{7D80FA11-BECA-4C68-AA97-496C6974A1D4}" type="presOf" srcId="{41D62A4A-F5D4-47C3-8F42-EB884B52F220}" destId="{A034DD02-6351-47DB-B8B5-91AD78037D8E}" srcOrd="0" destOrd="0" presId="urn:microsoft.com/office/officeart/2008/layout/AlternatingHexagons"/>
    <dgm:cxn modelId="{83DA5ED6-ABAB-4FD3-85EA-4F0EC91A9047}" type="presOf" srcId="{EA8A31EE-229A-461F-A90E-191F25E79146}" destId="{B9CF0B96-CB57-4128-ADB2-57EAF75AF7B9}" srcOrd="0" destOrd="0" presId="urn:microsoft.com/office/officeart/2008/layout/AlternatingHexagons"/>
    <dgm:cxn modelId="{2F412932-DEB3-4631-B08C-B765626A4BBC}" srcId="{6BE8872C-8DC3-4313-B4E0-75C13D75A709}" destId="{8746E696-3424-4D26-B5F0-F61000665998}" srcOrd="2" destOrd="0" parTransId="{0CF6100A-809D-4893-A114-E0A2D3A0CE91}" sibTransId="{E201E8D1-AC6E-48F9-AE4E-14F3FDDB79DC}"/>
    <dgm:cxn modelId="{5C6823F2-843F-4CAF-B7FE-EA8846E473BF}" type="presOf" srcId="{E201E8D1-AC6E-48F9-AE4E-14F3FDDB79DC}" destId="{D0202FB7-8B92-44E3-8597-A30562CAA9E4}" srcOrd="0" destOrd="0" presId="urn:microsoft.com/office/officeart/2008/layout/AlternatingHexagons"/>
    <dgm:cxn modelId="{4712C9F9-1197-4A2D-9883-2DEF163D5AEA}" type="presOf" srcId="{F3C44E65-E1C5-470E-9CAB-E4718CD585CD}" destId="{79AC1294-C6D6-4D33-9CE2-53642817BE84}" srcOrd="0" destOrd="0" presId="urn:microsoft.com/office/officeart/2008/layout/AlternatingHexagons"/>
    <dgm:cxn modelId="{AF70D933-FE80-4715-B9D9-A9644539A6AF}" type="presOf" srcId="{6BE8872C-8DC3-4313-B4E0-75C13D75A709}" destId="{9CBBDCD7-205C-4859-A3E3-11077F469069}" srcOrd="0" destOrd="0" presId="urn:microsoft.com/office/officeart/2008/layout/AlternatingHexagons"/>
    <dgm:cxn modelId="{E860F83A-6491-48EC-BFA8-B4AB1AA02DA5}" type="presParOf" srcId="{9CBBDCD7-205C-4859-A3E3-11077F469069}" destId="{BFC06B61-4506-420B-B436-B5C3343F1BD1}" srcOrd="0" destOrd="0" presId="urn:microsoft.com/office/officeart/2008/layout/AlternatingHexagons"/>
    <dgm:cxn modelId="{945A43A1-A1FA-48B9-8D05-A41F022FCE15}" type="presParOf" srcId="{BFC06B61-4506-420B-B436-B5C3343F1BD1}" destId="{B9CF0B96-CB57-4128-ADB2-57EAF75AF7B9}" srcOrd="0" destOrd="0" presId="urn:microsoft.com/office/officeart/2008/layout/AlternatingHexagons"/>
    <dgm:cxn modelId="{CDA99E50-B680-4188-9DC5-F4479C56B019}" type="presParOf" srcId="{BFC06B61-4506-420B-B436-B5C3343F1BD1}" destId="{0C109179-A023-41F2-ABAC-5756A82195C3}" srcOrd="1" destOrd="0" presId="urn:microsoft.com/office/officeart/2008/layout/AlternatingHexagons"/>
    <dgm:cxn modelId="{3FC694BF-5E10-43B6-974C-2C0F5B31F293}" type="presParOf" srcId="{BFC06B61-4506-420B-B436-B5C3343F1BD1}" destId="{92C095A6-759F-46CB-89A4-A5D3EDE55043}" srcOrd="2" destOrd="0" presId="urn:microsoft.com/office/officeart/2008/layout/AlternatingHexagons"/>
    <dgm:cxn modelId="{DB8CF717-DB35-49BC-8DAC-3CC003B882BE}" type="presParOf" srcId="{BFC06B61-4506-420B-B436-B5C3343F1BD1}" destId="{16DD0FE3-E7D2-4C7C-B971-BA638C558A86}" srcOrd="3" destOrd="0" presId="urn:microsoft.com/office/officeart/2008/layout/AlternatingHexagons"/>
    <dgm:cxn modelId="{167FEFFC-3720-49B8-919B-D519F3EBC02F}" type="presParOf" srcId="{BFC06B61-4506-420B-B436-B5C3343F1BD1}" destId="{A034DD02-6351-47DB-B8B5-91AD78037D8E}" srcOrd="4" destOrd="0" presId="urn:microsoft.com/office/officeart/2008/layout/AlternatingHexagons"/>
    <dgm:cxn modelId="{7A84ABC9-2876-4D3E-99C3-1DCE81D0B230}" type="presParOf" srcId="{9CBBDCD7-205C-4859-A3E3-11077F469069}" destId="{49B59898-B5B5-424D-8B7C-F4A95EEE6AF7}" srcOrd="1" destOrd="0" presId="urn:microsoft.com/office/officeart/2008/layout/AlternatingHexagons"/>
    <dgm:cxn modelId="{ADAB49A4-BC4D-43AF-A4C1-C493FAFEB5A7}" type="presParOf" srcId="{9CBBDCD7-205C-4859-A3E3-11077F469069}" destId="{63AEEF99-3951-4F03-B281-40EC1D94F014}" srcOrd="2" destOrd="0" presId="urn:microsoft.com/office/officeart/2008/layout/AlternatingHexagons"/>
    <dgm:cxn modelId="{5AAB2920-18F3-4EE1-A696-61F6AB37B6CF}" type="presParOf" srcId="{63AEEF99-3951-4F03-B281-40EC1D94F014}" destId="{89D34F35-77F1-4096-9091-77D5D5D63F8A}" srcOrd="0" destOrd="0" presId="urn:microsoft.com/office/officeart/2008/layout/AlternatingHexagons"/>
    <dgm:cxn modelId="{7789CFAB-24E7-462E-8B8F-0B68BAED4172}" type="presParOf" srcId="{63AEEF99-3951-4F03-B281-40EC1D94F014}" destId="{7746D80B-E978-46EF-8E41-FACEA0282BE3}" srcOrd="1" destOrd="0" presId="urn:microsoft.com/office/officeart/2008/layout/AlternatingHexagons"/>
    <dgm:cxn modelId="{08E6DE6A-BE1A-435F-85CF-2A582450F201}" type="presParOf" srcId="{63AEEF99-3951-4F03-B281-40EC1D94F014}" destId="{5129A90C-17B5-485D-9FFC-9472F9D4CC7F}" srcOrd="2" destOrd="0" presId="urn:microsoft.com/office/officeart/2008/layout/AlternatingHexagons"/>
    <dgm:cxn modelId="{EEF89D5A-7AB3-4992-B9C1-DEA43B75F7E1}" type="presParOf" srcId="{63AEEF99-3951-4F03-B281-40EC1D94F014}" destId="{D5935CE9-A033-4B91-B562-3F29104E7232}" srcOrd="3" destOrd="0" presId="urn:microsoft.com/office/officeart/2008/layout/AlternatingHexagons"/>
    <dgm:cxn modelId="{B73035F7-51E1-40B1-AA8A-34756EFC18C9}" type="presParOf" srcId="{63AEEF99-3951-4F03-B281-40EC1D94F014}" destId="{79AC1294-C6D6-4D33-9CE2-53642817BE84}" srcOrd="4" destOrd="0" presId="urn:microsoft.com/office/officeart/2008/layout/AlternatingHexagons"/>
    <dgm:cxn modelId="{213C12AE-0119-4291-8843-B73F869C4BBC}" type="presParOf" srcId="{9CBBDCD7-205C-4859-A3E3-11077F469069}" destId="{6E9AE1CF-C882-4D44-8896-7F238EE6534E}" srcOrd="3" destOrd="0" presId="urn:microsoft.com/office/officeart/2008/layout/AlternatingHexagons"/>
    <dgm:cxn modelId="{2924EC28-87C7-4BD4-958E-78DDC0615366}" type="presParOf" srcId="{9CBBDCD7-205C-4859-A3E3-11077F469069}" destId="{C33E9432-3CFA-4415-BBB2-27B080E2B40D}" srcOrd="4" destOrd="0" presId="urn:microsoft.com/office/officeart/2008/layout/AlternatingHexagons"/>
    <dgm:cxn modelId="{F34CD572-706B-4577-8B5E-25983E9342CC}" type="presParOf" srcId="{C33E9432-3CFA-4415-BBB2-27B080E2B40D}" destId="{5E958B68-9C2A-4165-B4AD-206DF2B9A206}" srcOrd="0" destOrd="0" presId="urn:microsoft.com/office/officeart/2008/layout/AlternatingHexagons"/>
    <dgm:cxn modelId="{66573EB4-BFA0-4B99-851B-A920BDEEF91F}" type="presParOf" srcId="{C33E9432-3CFA-4415-BBB2-27B080E2B40D}" destId="{B834CEAD-A4C5-49CD-BB5B-F4B476ED6EAD}" srcOrd="1" destOrd="0" presId="urn:microsoft.com/office/officeart/2008/layout/AlternatingHexagons"/>
    <dgm:cxn modelId="{3E8AEF2E-9676-45D0-99B2-A85D93D7D7B9}" type="presParOf" srcId="{C33E9432-3CFA-4415-BBB2-27B080E2B40D}" destId="{B6C5B073-955A-4F60-8600-A35751A0227F}" srcOrd="2" destOrd="0" presId="urn:microsoft.com/office/officeart/2008/layout/AlternatingHexagons"/>
    <dgm:cxn modelId="{B249F54D-05E7-45D9-9F0F-2DB1A29655D4}" type="presParOf" srcId="{C33E9432-3CFA-4415-BBB2-27B080E2B40D}" destId="{50092746-92DB-45C4-9715-108A985A470B}" srcOrd="3" destOrd="0" presId="urn:microsoft.com/office/officeart/2008/layout/AlternatingHexagons"/>
    <dgm:cxn modelId="{1C10B622-9FD4-4807-99CE-C76FDF5B4183}" type="presParOf" srcId="{C33E9432-3CFA-4415-BBB2-27B080E2B40D}" destId="{D0202FB7-8B92-44E3-8597-A30562CAA9E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07DB3-12E7-4ECA-87A6-A14744AC184B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900" kern="1200" dirty="0" smtClean="0"/>
            <a:t>GE</a:t>
          </a:r>
          <a:endParaRPr lang="en-US" sz="2900" kern="1200" dirty="0"/>
        </a:p>
      </dsp:txBody>
      <dsp:txXfrm rot="-5400000">
        <a:off x="1" y="520688"/>
        <a:ext cx="1039018" cy="445294"/>
      </dsp:txXfrm>
    </dsp:sp>
    <dsp:sp modelId="{7FD6FF20-0771-4EC3-B824-13999678CCC5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 smtClean="0"/>
            <a:t>GEA, GEI, GEO, GEU</a:t>
          </a:r>
          <a:endParaRPr lang="en-US" sz="3400" kern="1200" dirty="0"/>
        </a:p>
      </dsp:txBody>
      <dsp:txXfrm rot="-5400000">
        <a:off x="1039018" y="48278"/>
        <a:ext cx="5009883" cy="870607"/>
      </dsp:txXfrm>
    </dsp:sp>
    <dsp:sp modelId="{621D3A32-97ED-4E95-B777-CA52F63ED42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900" kern="1200" dirty="0" smtClean="0"/>
            <a:t>-GE-</a:t>
          </a:r>
          <a:endParaRPr lang="en-US" sz="2900" kern="1200" dirty="0"/>
        </a:p>
      </dsp:txBody>
      <dsp:txXfrm rot="-5400000">
        <a:off x="1" y="1809352"/>
        <a:ext cx="1039018" cy="445294"/>
      </dsp:txXfrm>
    </dsp:sp>
    <dsp:sp modelId="{780F392A-F807-4E60-A4E3-5E8A5754E1DE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 smtClean="0"/>
            <a:t>AGEA, AGEI, AGEO, AGEU</a:t>
          </a:r>
          <a:endParaRPr lang="en-US" sz="3400" kern="1200" dirty="0"/>
        </a:p>
      </dsp:txBody>
      <dsp:txXfrm rot="-5400000">
        <a:off x="1039018" y="1336942"/>
        <a:ext cx="5009883" cy="870607"/>
      </dsp:txXfrm>
    </dsp:sp>
    <dsp:sp modelId="{85578EA8-E151-4BD7-A61F-29C09F007850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900" kern="1200" dirty="0" smtClean="0"/>
            <a:t>-GE</a:t>
          </a:r>
          <a:endParaRPr lang="en-US" sz="2900" kern="1200" dirty="0"/>
        </a:p>
      </dsp:txBody>
      <dsp:txXfrm rot="-5400000">
        <a:off x="1" y="3098016"/>
        <a:ext cx="1039018" cy="445294"/>
      </dsp:txXfrm>
    </dsp:sp>
    <dsp:sp modelId="{C1421BD4-F06E-41FD-BC5F-7058049EC845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 smtClean="0"/>
            <a:t>AGE, EGE, IGE, OGE, UGE</a:t>
          </a:r>
          <a:endParaRPr lang="en-US" sz="34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F0B96-CB57-4128-ADB2-57EAF75AF7B9}">
      <dsp:nvSpPr>
        <dsp:cNvPr id="0" name=""/>
        <dsp:cNvSpPr/>
      </dsp:nvSpPr>
      <dsp:spPr>
        <a:xfrm rot="5400000">
          <a:off x="3704221" y="96506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 rot="-5400000">
        <a:off x="4001091" y="230948"/>
        <a:ext cx="886355" cy="1018799"/>
      </dsp:txXfrm>
    </dsp:sp>
    <dsp:sp modelId="{0C109179-A023-41F2-ABAC-5756A82195C3}">
      <dsp:nvSpPr>
        <dsp:cNvPr id="0" name=""/>
        <dsp:cNvSpPr/>
      </dsp:nvSpPr>
      <dsp:spPr>
        <a:xfrm>
          <a:off x="5127185" y="296319"/>
          <a:ext cx="1651786" cy="8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4DD02-6351-47DB-B8B5-91AD78037D8E}">
      <dsp:nvSpPr>
        <dsp:cNvPr id="0" name=""/>
        <dsp:cNvSpPr/>
      </dsp:nvSpPr>
      <dsp:spPr>
        <a:xfrm rot="5400000">
          <a:off x="2313523" y="96506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10393" y="230948"/>
        <a:ext cx="886355" cy="1018799"/>
      </dsp:txXfrm>
    </dsp:sp>
    <dsp:sp modelId="{89D34F35-77F1-4096-9091-77D5D5D63F8A}">
      <dsp:nvSpPr>
        <dsp:cNvPr id="0" name=""/>
        <dsp:cNvSpPr/>
      </dsp:nvSpPr>
      <dsp:spPr>
        <a:xfrm rot="5400000">
          <a:off x="3006208" y="1352811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kern="1200" smtClean="0"/>
            <a:t>ge</a:t>
          </a:r>
          <a:endParaRPr lang="en-US" sz="4400" kern="1200" dirty="0"/>
        </a:p>
      </dsp:txBody>
      <dsp:txXfrm rot="-5400000">
        <a:off x="3303078" y="1487253"/>
        <a:ext cx="886355" cy="1018799"/>
      </dsp:txXfrm>
    </dsp:sp>
    <dsp:sp modelId="{7746D80B-E978-46EF-8E41-FACEA0282BE3}">
      <dsp:nvSpPr>
        <dsp:cNvPr id="0" name=""/>
        <dsp:cNvSpPr/>
      </dsp:nvSpPr>
      <dsp:spPr>
        <a:xfrm>
          <a:off x="1450627" y="1552624"/>
          <a:ext cx="1598503" cy="8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C1294-C6D6-4D33-9CE2-53642817BE84}">
      <dsp:nvSpPr>
        <dsp:cNvPr id="0" name=""/>
        <dsp:cNvSpPr/>
      </dsp:nvSpPr>
      <dsp:spPr>
        <a:xfrm rot="5400000">
          <a:off x="4396906" y="1352811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4693776" y="1487253"/>
        <a:ext cx="886355" cy="1018799"/>
      </dsp:txXfrm>
    </dsp:sp>
    <dsp:sp modelId="{5E958B68-9C2A-4165-B4AD-206DF2B9A206}">
      <dsp:nvSpPr>
        <dsp:cNvPr id="0" name=""/>
        <dsp:cNvSpPr/>
      </dsp:nvSpPr>
      <dsp:spPr>
        <a:xfrm rot="5400000">
          <a:off x="3704221" y="2609117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 rot="-5400000">
        <a:off x="4001091" y="2743559"/>
        <a:ext cx="886355" cy="1018799"/>
      </dsp:txXfrm>
    </dsp:sp>
    <dsp:sp modelId="{B834CEAD-A4C5-49CD-BB5B-F4B476ED6EAD}">
      <dsp:nvSpPr>
        <dsp:cNvPr id="0" name=""/>
        <dsp:cNvSpPr/>
      </dsp:nvSpPr>
      <dsp:spPr>
        <a:xfrm>
          <a:off x="5127185" y="2808930"/>
          <a:ext cx="1651786" cy="8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2FB7-8B92-44E3-8597-A30562CAA9E4}">
      <dsp:nvSpPr>
        <dsp:cNvPr id="0" name=""/>
        <dsp:cNvSpPr/>
      </dsp:nvSpPr>
      <dsp:spPr>
        <a:xfrm rot="5400000">
          <a:off x="2313523" y="2609117"/>
          <a:ext cx="1480095" cy="12876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10393" y="2743559"/>
        <a:ext cx="886355" cy="1018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7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4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6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2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5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3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E973-86A0-459E-9BDB-7DAEFCFF4B7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CD2CD-3A8E-41EF-9E5C-E7F468A8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6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o-RO" dirty="0" smtClean="0"/>
              <a:t>Grupul 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792688" cy="1752600"/>
          </a:xfrm>
        </p:spPr>
        <p:txBody>
          <a:bodyPr/>
          <a:lstStyle/>
          <a:p>
            <a:r>
              <a:rPr lang="ro-RO" dirty="0" smtClean="0"/>
              <a:t>Prof.logoped Bianca Roșca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17367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5195455" y="1094509"/>
            <a:ext cx="2904937" cy="831273"/>
          </a:xfrm>
          <a:custGeom>
            <a:avLst/>
            <a:gdLst>
              <a:gd name="connsiteX0" fmla="*/ 0 w 3740727"/>
              <a:gd name="connsiteY0" fmla="*/ 831273 h 831273"/>
              <a:gd name="connsiteX1" fmla="*/ 498763 w 3740727"/>
              <a:gd name="connsiteY1" fmla="*/ 69273 h 831273"/>
              <a:gd name="connsiteX2" fmla="*/ 1025236 w 3740727"/>
              <a:gd name="connsiteY2" fmla="*/ 720436 h 831273"/>
              <a:gd name="connsiteX3" fmla="*/ 1468581 w 3740727"/>
              <a:gd name="connsiteY3" fmla="*/ 13855 h 831273"/>
              <a:gd name="connsiteX4" fmla="*/ 2202872 w 3740727"/>
              <a:gd name="connsiteY4" fmla="*/ 706582 h 831273"/>
              <a:gd name="connsiteX5" fmla="*/ 2576945 w 3740727"/>
              <a:gd name="connsiteY5" fmla="*/ 0 h 831273"/>
              <a:gd name="connsiteX6" fmla="*/ 3061854 w 3740727"/>
              <a:gd name="connsiteY6" fmla="*/ 706582 h 831273"/>
              <a:gd name="connsiteX7" fmla="*/ 3602181 w 3740727"/>
              <a:gd name="connsiteY7" fmla="*/ 526473 h 831273"/>
              <a:gd name="connsiteX8" fmla="*/ 3740727 w 3740727"/>
              <a:gd name="connsiteY8" fmla="*/ 83127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0727" h="831273">
                <a:moveTo>
                  <a:pt x="0" y="831273"/>
                </a:moveTo>
                <a:cubicBezTo>
                  <a:pt x="163945" y="459509"/>
                  <a:pt x="327890" y="87746"/>
                  <a:pt x="498763" y="69273"/>
                </a:cubicBezTo>
                <a:cubicBezTo>
                  <a:pt x="669636" y="50800"/>
                  <a:pt x="863600" y="729672"/>
                  <a:pt x="1025236" y="720436"/>
                </a:cubicBezTo>
                <a:cubicBezTo>
                  <a:pt x="1186872" y="711200"/>
                  <a:pt x="1272308" y="16164"/>
                  <a:pt x="1468581" y="13855"/>
                </a:cubicBezTo>
                <a:cubicBezTo>
                  <a:pt x="1664854" y="11546"/>
                  <a:pt x="2018145" y="708891"/>
                  <a:pt x="2202872" y="706582"/>
                </a:cubicBezTo>
                <a:cubicBezTo>
                  <a:pt x="2387599" y="704273"/>
                  <a:pt x="2433781" y="0"/>
                  <a:pt x="2576945" y="0"/>
                </a:cubicBezTo>
                <a:cubicBezTo>
                  <a:pt x="2720109" y="0"/>
                  <a:pt x="2890981" y="618837"/>
                  <a:pt x="3061854" y="706582"/>
                </a:cubicBezTo>
                <a:cubicBezTo>
                  <a:pt x="3232727" y="794327"/>
                  <a:pt x="3489036" y="630382"/>
                  <a:pt x="3602181" y="526473"/>
                </a:cubicBezTo>
                <a:cubicBezTo>
                  <a:pt x="3715326" y="422564"/>
                  <a:pt x="3728026" y="252845"/>
                  <a:pt x="3740727" y="831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33056"/>
            <a:ext cx="1798762" cy="1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5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ROSTEȘTE CU ATENȚIE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endParaRPr lang="ro-R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2672090"/>
              </p:ext>
            </p:extLst>
          </p:nvPr>
        </p:nvGraphicFramePr>
        <p:xfrm>
          <a:off x="2051720" y="13039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73672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38" y="2492896"/>
            <a:ext cx="1466056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6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o-RO" dirty="0" smtClean="0"/>
              <a:t>ROSTEȘTE, DESPARTE ÎN SILABE, FORMULEAZĂ O PROPOZIȚIE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700808"/>
            <a:ext cx="6429400" cy="4525963"/>
          </a:xfrm>
        </p:spPr>
        <p:txBody>
          <a:bodyPr>
            <a:normAutofit lnSpcReduction="10000"/>
          </a:bodyPr>
          <a:lstStyle/>
          <a:p>
            <a:r>
              <a:rPr lang="ro-RO" dirty="0"/>
              <a:t>G</a:t>
            </a:r>
            <a:r>
              <a:rPr lang="ro-RO" dirty="0" smtClean="0"/>
              <a:t>eam</a:t>
            </a:r>
          </a:p>
          <a:p>
            <a:r>
              <a:rPr lang="ro-RO" dirty="0"/>
              <a:t>M</a:t>
            </a:r>
            <a:r>
              <a:rPr lang="ro-RO" dirty="0" smtClean="0"/>
              <a:t>inge</a:t>
            </a:r>
          </a:p>
          <a:p>
            <a:r>
              <a:rPr lang="ro-RO" dirty="0" smtClean="0"/>
              <a:t>Geantă</a:t>
            </a:r>
          </a:p>
          <a:p>
            <a:r>
              <a:rPr lang="ro-RO" dirty="0" smtClean="0"/>
              <a:t>Deget</a:t>
            </a:r>
          </a:p>
          <a:p>
            <a:r>
              <a:rPr lang="ro-RO" dirty="0" smtClean="0"/>
              <a:t>Geană</a:t>
            </a:r>
          </a:p>
          <a:p>
            <a:r>
              <a:rPr lang="ro-RO" dirty="0" smtClean="0"/>
              <a:t>Gem</a:t>
            </a:r>
          </a:p>
          <a:p>
            <a:r>
              <a:rPr lang="ro-RO" dirty="0" smtClean="0"/>
              <a:t>Gel</a:t>
            </a:r>
          </a:p>
          <a:p>
            <a:r>
              <a:rPr lang="ro-RO" dirty="0" smtClean="0"/>
              <a:t>Înger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0813"/>
            <a:ext cx="173672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68" y="3861048"/>
            <a:ext cx="1463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6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o-RO" dirty="0" smtClean="0"/>
              <a:t>Eu </a:t>
            </a:r>
            <a:r>
              <a:rPr lang="ro-RO" smtClean="0"/>
              <a:t>spun </a:t>
            </a:r>
            <a:r>
              <a:rPr lang="ro-RO" smtClean="0"/>
              <a:t>una- tu </a:t>
            </a:r>
            <a:r>
              <a:rPr lang="ro-RO" dirty="0" smtClean="0"/>
              <a:t>mai multe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Minge-</a:t>
            </a:r>
          </a:p>
          <a:p>
            <a:pPr marL="0" indent="0">
              <a:buNone/>
            </a:pPr>
            <a:r>
              <a:rPr lang="ro-RO" dirty="0" smtClean="0"/>
              <a:t>Geam- </a:t>
            </a:r>
          </a:p>
          <a:p>
            <a:pPr marL="0" indent="0">
              <a:buNone/>
            </a:pPr>
            <a:r>
              <a:rPr lang="ro-RO" dirty="0" smtClean="0"/>
              <a:t>Geamantan-</a:t>
            </a:r>
          </a:p>
          <a:p>
            <a:pPr marL="0" indent="0">
              <a:buNone/>
            </a:pPr>
            <a:r>
              <a:rPr lang="ro-RO" dirty="0" smtClean="0"/>
              <a:t>Geană-</a:t>
            </a:r>
          </a:p>
          <a:p>
            <a:pPr marL="0" indent="0">
              <a:buNone/>
            </a:pPr>
            <a:r>
              <a:rPr lang="ro-RO" dirty="0" smtClean="0"/>
              <a:t>Damigeană</a:t>
            </a:r>
          </a:p>
          <a:p>
            <a:pPr marL="0" indent="0">
              <a:buNone/>
            </a:pPr>
            <a:r>
              <a:rPr lang="ro-RO" dirty="0" smtClean="0"/>
              <a:t>Mărgea-</a:t>
            </a:r>
          </a:p>
          <a:p>
            <a:pPr marL="0" indent="0">
              <a:buNone/>
            </a:pPr>
            <a:r>
              <a:rPr lang="ro-RO" dirty="0" smtClean="0"/>
              <a:t>Geantă-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173672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2" y="3638550"/>
            <a:ext cx="1463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3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o-RO" sz="2800" dirty="0" smtClean="0"/>
              <a:t>Scrie cât mai multe cuvinte care cuprind </a:t>
            </a:r>
            <a:r>
              <a:rPr lang="ro-RO" sz="2800" dirty="0" smtClean="0"/>
              <a:t>ge </a:t>
            </a:r>
            <a:r>
              <a:rPr lang="ro-RO" sz="2800" dirty="0" smtClean="0"/>
              <a:t>schimbând ultima literă sau adaugând o silabă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236353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844824"/>
            <a:ext cx="20162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Gem</a:t>
            </a:r>
          </a:p>
          <a:p>
            <a:r>
              <a:rPr lang="ro-RO" sz="2400" dirty="0" smtClean="0"/>
              <a:t>Gen</a:t>
            </a:r>
          </a:p>
          <a:p>
            <a:r>
              <a:rPr lang="ro-RO" sz="2400" dirty="0" smtClean="0"/>
              <a:t>Ger</a:t>
            </a:r>
          </a:p>
          <a:p>
            <a:r>
              <a:rPr lang="ro-RO" sz="2400" dirty="0" smtClean="0"/>
              <a:t>Minge</a:t>
            </a:r>
          </a:p>
          <a:p>
            <a:r>
              <a:rPr lang="ro-RO" sz="2400" dirty="0" smtClean="0"/>
              <a:t>Ninge</a:t>
            </a:r>
          </a:p>
          <a:p>
            <a:r>
              <a:rPr lang="ro-RO" sz="2400" dirty="0" smtClean="0"/>
              <a:t>Linge</a:t>
            </a:r>
          </a:p>
          <a:p>
            <a:r>
              <a:rPr lang="ro-RO" sz="2400" dirty="0" smtClean="0"/>
              <a:t>Frige</a:t>
            </a:r>
          </a:p>
          <a:p>
            <a:r>
              <a:rPr lang="ro-RO" sz="2400" dirty="0" smtClean="0"/>
              <a:t>Ager </a:t>
            </a:r>
          </a:p>
          <a:p>
            <a:r>
              <a:rPr lang="ro-RO" sz="2400" dirty="0" smtClean="0"/>
              <a:t>Congelator</a:t>
            </a:r>
          </a:p>
          <a:p>
            <a:r>
              <a:rPr lang="ro-RO" sz="2400" dirty="0" smtClean="0"/>
              <a:t>Îngeraș</a:t>
            </a:r>
          </a:p>
          <a:p>
            <a:r>
              <a:rPr lang="ro-RO" sz="2400" dirty="0" smtClean="0"/>
              <a:t>Fulger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7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93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Grupul ge</vt:lpstr>
      <vt:lpstr>ROSTEȘTE CU ATENȚIE</vt:lpstr>
      <vt:lpstr>ROSTEȘTE, DESPARTE ÎN SILABE, FORMULEAZĂ O PROPOZIȚIE</vt:lpstr>
      <vt:lpstr>Eu spun una- tu mai multe</vt:lpstr>
      <vt:lpstr>Scrie cât mai multe cuvinte care cuprind ge schimbând ultima literă sau adaugând o silabă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2020-12-14T06:44:14Z</dcterms:created>
  <dcterms:modified xsi:type="dcterms:W3CDTF">2021-06-01T07:47:18Z</dcterms:modified>
</cp:coreProperties>
</file>